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9" d="100"/>
          <a:sy n="39" d="100"/>
        </p:scale>
        <p:origin x="316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F691A224-06B8-8B23-7835-8635ECAEC0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CD13B6D-48B5-826F-0B83-7570CCE5D8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65C66EF-9BEF-5929-E125-B3BD4E5F6E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76BBC272-D441-E403-9078-AF7D465F68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2853757E-DDB9-8774-7CAE-FFF7E475E9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29911EF2-8962-E479-C7DA-7C61028BB6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17</cp:revision>
  <dcterms:created xsi:type="dcterms:W3CDTF">2022-02-09T14:00:59Z</dcterms:created>
  <dcterms:modified xsi:type="dcterms:W3CDTF">2025-09-15T15:08:20Z</dcterms:modified>
</cp:coreProperties>
</file>